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81101" autoAdjust="0"/>
  </p:normalViewPr>
  <p:slideViewPr>
    <p:cSldViewPr snapToGrid="0">
      <p:cViewPr varScale="1">
        <p:scale>
          <a:sx n="70" d="100"/>
          <a:sy n="70" d="100"/>
        </p:scale>
        <p:origin x="94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C0004-2161-492C-BD9D-11C38F50F3D8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65FBD-2918-4C28-B64B-746E6CE9447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2821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Katie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8346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Katie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8618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Halle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5362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Halle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4103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Kasey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0007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Jason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2693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Kasey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894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Jason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A65FBD-2918-4C28-B64B-746E6CE94476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8665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4519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6347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1243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6640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44168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11706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3937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084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325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1901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6902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8203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7161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7323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5876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388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4998A-8030-48E0-8B68-E1C77B5663B7}" type="datetimeFigureOut">
              <a:rPr lang="en-CA" smtClean="0"/>
              <a:t>2017-12-04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91DDA4D-71F6-4F7B-8A46-03519BCFE45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844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99ABE-0234-4C32-BB0B-CE11065CA7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CMPT 481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A52C2-5072-48D1-88FE-512ACC0CCA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IDK Pro</a:t>
            </a:r>
          </a:p>
        </p:txBody>
      </p:sp>
    </p:spTree>
    <p:extLst>
      <p:ext uri="{BB962C8B-B14F-4D97-AF65-F5344CB8AC3E}">
        <p14:creationId xmlns:p14="http://schemas.microsoft.com/office/powerpoint/2010/main" val="1149021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8D9978-7BC3-4B97-9F31-F90120E776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CA" dirty="0"/>
              <a:t>Questions?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5BBD3F6-276A-4493-A844-125896DAEF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91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1CBD-3252-42C5-B40C-B0079B4B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650FB-8BA7-49C4-9B46-858F7D883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Motivation</a:t>
            </a:r>
          </a:p>
          <a:p>
            <a:pPr lvl="1"/>
            <a:r>
              <a:rPr lang="en-CA" dirty="0"/>
              <a:t>DeviantArt is an art sharing website</a:t>
            </a:r>
          </a:p>
          <a:p>
            <a:pPr lvl="1"/>
            <a:r>
              <a:rPr lang="en-CA" dirty="0"/>
              <a:t>Hosts over 325 million pieces of art</a:t>
            </a:r>
          </a:p>
          <a:p>
            <a:pPr lvl="1"/>
            <a:r>
              <a:rPr lang="en-CA" dirty="0"/>
              <a:t>Amount of content and current design makes it hard to view the art</a:t>
            </a:r>
          </a:p>
          <a:p>
            <a:pPr lvl="1"/>
            <a:r>
              <a:rPr lang="en-CA" dirty="0"/>
              <a:t>Current design does not allow users to view multiple pieces in a streamlined way</a:t>
            </a:r>
          </a:p>
          <a:p>
            <a:pPr lvl="1"/>
            <a:r>
              <a:rPr lang="en-CA" dirty="0"/>
              <a:t>Takes users to another page to view the art, leading to loss of scrolling position</a:t>
            </a:r>
          </a:p>
          <a:p>
            <a:pPr lvl="2"/>
            <a:r>
              <a:rPr lang="en-CA" dirty="0"/>
              <a:t>Or users can create multiple tabs to view the art which slows down browsers</a:t>
            </a:r>
          </a:p>
        </p:txBody>
      </p:sp>
    </p:spTree>
    <p:extLst>
      <p:ext uri="{BB962C8B-B14F-4D97-AF65-F5344CB8AC3E}">
        <p14:creationId xmlns:p14="http://schemas.microsoft.com/office/powerpoint/2010/main" val="303549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1CBD-3252-42C5-B40C-B0079B4B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650FB-8BA7-49C4-9B46-858F7D883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Objectives</a:t>
            </a:r>
          </a:p>
          <a:p>
            <a:pPr lvl="1"/>
            <a:r>
              <a:rPr lang="en-CA" dirty="0"/>
              <a:t>Create a more convenient way to browse through the art</a:t>
            </a:r>
          </a:p>
          <a:p>
            <a:pPr lvl="1"/>
            <a:r>
              <a:rPr lang="en-CA" dirty="0"/>
              <a:t>Allow users to view multiple pieces of art at a time</a:t>
            </a:r>
          </a:p>
          <a:p>
            <a:pPr lvl="1"/>
            <a:r>
              <a:rPr lang="en-CA" dirty="0"/>
              <a:t>Allow users to store art in an easily accessible area for later viewing</a:t>
            </a:r>
          </a:p>
          <a:p>
            <a:r>
              <a:rPr lang="en-CA" dirty="0"/>
              <a:t>Main Implementations</a:t>
            </a:r>
          </a:p>
          <a:p>
            <a:pPr lvl="1"/>
            <a:r>
              <a:rPr lang="en-CA" dirty="0"/>
              <a:t>A screen overlay for viewing the art</a:t>
            </a:r>
          </a:p>
          <a:p>
            <a:pPr lvl="1"/>
            <a:r>
              <a:rPr lang="en-CA" dirty="0"/>
              <a:t>A queue that users can add images to and remove them from as they browse</a:t>
            </a:r>
          </a:p>
        </p:txBody>
      </p:sp>
    </p:spTree>
    <p:extLst>
      <p:ext uri="{BB962C8B-B14F-4D97-AF65-F5344CB8AC3E}">
        <p14:creationId xmlns:p14="http://schemas.microsoft.com/office/powerpoint/2010/main" val="375492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856A-B780-47EC-B40B-017C8311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Design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BA27C-7D75-412A-A439-2B9431550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Low-fidelity Prototyping</a:t>
            </a:r>
          </a:p>
          <a:p>
            <a:pPr lvl="1"/>
            <a:r>
              <a:rPr lang="en-CA" dirty="0"/>
              <a:t>Paper prototype</a:t>
            </a:r>
          </a:p>
          <a:p>
            <a:pPr lvl="1"/>
            <a:r>
              <a:rPr lang="en-CA" dirty="0"/>
              <a:t>Focused on the interaction with the queue</a:t>
            </a:r>
          </a:p>
          <a:p>
            <a:pPr lvl="1"/>
            <a:r>
              <a:rPr lang="en-CA" dirty="0"/>
              <a:t>Had space for multiple pieces of art and how the browsing headers would appear</a:t>
            </a:r>
          </a:p>
          <a:p>
            <a:pPr lvl="1"/>
            <a:r>
              <a:rPr lang="en-CA" dirty="0"/>
              <a:t>Limited pieces that could be added or removed from the queue, and could be viewed in the queue or individually</a:t>
            </a:r>
          </a:p>
          <a:p>
            <a:r>
              <a:rPr lang="en-CA" dirty="0"/>
              <a:t>Results of usability inspection</a:t>
            </a:r>
          </a:p>
          <a:p>
            <a:pPr lvl="1"/>
            <a:r>
              <a:rPr lang="en-CA" dirty="0"/>
              <a:t>Found new concerns that we hadn’t initially considered</a:t>
            </a:r>
          </a:p>
          <a:p>
            <a:pPr lvl="2"/>
            <a:r>
              <a:rPr lang="en-CA" dirty="0"/>
              <a:t>i.e. Additions of a help and clear button</a:t>
            </a:r>
          </a:p>
          <a:p>
            <a:pPr lvl="1"/>
            <a:r>
              <a:rPr lang="en-CA" dirty="0"/>
              <a:t>Overall we were able to confirm that the design was suitable with minor additions and changes</a:t>
            </a:r>
          </a:p>
        </p:txBody>
      </p:sp>
    </p:spTree>
    <p:extLst>
      <p:ext uri="{BB962C8B-B14F-4D97-AF65-F5344CB8AC3E}">
        <p14:creationId xmlns:p14="http://schemas.microsoft.com/office/powerpoint/2010/main" val="3939017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6C64-BBE0-430D-B3E2-1673BABB8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 of Medium-Fidelity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7D841-9727-4A43-817A-D2842E736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Functionality of Browsing</a:t>
            </a:r>
          </a:p>
          <a:p>
            <a:pPr lvl="1"/>
            <a:r>
              <a:rPr lang="en-CA" dirty="0"/>
              <a:t>View individual art in a screen overlay</a:t>
            </a:r>
          </a:p>
          <a:p>
            <a:pPr lvl="1"/>
            <a:r>
              <a:rPr lang="en-CA" dirty="0"/>
              <a:t>Retain scroll position of the browser when art is viewed</a:t>
            </a:r>
          </a:p>
          <a:p>
            <a:pPr lvl="1"/>
            <a:r>
              <a:rPr lang="en-CA" dirty="0"/>
              <a:t>Add art to the queue</a:t>
            </a:r>
          </a:p>
          <a:p>
            <a:r>
              <a:rPr lang="en-CA" dirty="0"/>
              <a:t>Functionality of the Queue</a:t>
            </a:r>
          </a:p>
          <a:p>
            <a:pPr lvl="1"/>
            <a:r>
              <a:rPr lang="en-CA" dirty="0"/>
              <a:t>Removing art</a:t>
            </a:r>
          </a:p>
          <a:p>
            <a:pPr lvl="1"/>
            <a:r>
              <a:rPr lang="en-CA" dirty="0"/>
              <a:t>Help button for users</a:t>
            </a:r>
          </a:p>
          <a:p>
            <a:pPr lvl="1"/>
            <a:r>
              <a:rPr lang="en-CA" dirty="0"/>
              <a:t>Clear button to remove all art from the queue</a:t>
            </a:r>
          </a:p>
          <a:p>
            <a:pPr lvl="1"/>
            <a:r>
              <a:rPr lang="en-CA" dirty="0"/>
              <a:t>View art through the queue</a:t>
            </a:r>
          </a:p>
          <a:p>
            <a:pPr lvl="1"/>
            <a:r>
              <a:rPr lang="en-CA" dirty="0"/>
              <a:t>Retain scroll position of the browser when art is viewed</a:t>
            </a:r>
          </a:p>
        </p:txBody>
      </p:sp>
    </p:spTree>
    <p:extLst>
      <p:ext uri="{BB962C8B-B14F-4D97-AF65-F5344CB8AC3E}">
        <p14:creationId xmlns:p14="http://schemas.microsoft.com/office/powerpoint/2010/main" val="158747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A0FD6-5E8D-4A28-807A-E225B0544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059" y="183843"/>
            <a:ext cx="8911687" cy="1280890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4" name="CMPT 481 - IDK Pro Preview Mode - InVision - Mozilla Firefox 2017-11-30 8_47_36 PM">
            <a:hlinkClick r:id="" action="ppaction://media"/>
            <a:extLst>
              <a:ext uri="{FF2B5EF4-FFF2-40B4-BE49-F238E27FC236}">
                <a16:creationId xmlns:a16="http://schemas.microsoft.com/office/drawing/2014/main" id="{B7D4F1AC-0C6A-4C98-B345-E54A5880CF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1921"/>
            <a:ext cx="12321951" cy="6674157"/>
          </a:xfrm>
        </p:spPr>
      </p:pic>
    </p:spTree>
    <p:extLst>
      <p:ext uri="{BB962C8B-B14F-4D97-AF65-F5344CB8AC3E}">
        <p14:creationId xmlns:p14="http://schemas.microsoft.com/office/powerpoint/2010/main" val="84903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2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CF699-FE7A-48C9-8FDD-332B88E3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Rationale and Approach of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F1275-D9D2-4608-9980-D0685085E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Exploration &amp; Questionnaire</a:t>
            </a:r>
          </a:p>
          <a:p>
            <a:r>
              <a:rPr lang="en-CA" dirty="0"/>
              <a:t>Had users explore our system</a:t>
            </a:r>
          </a:p>
          <a:p>
            <a:pPr lvl="1"/>
            <a:r>
              <a:rPr lang="en-CA" dirty="0"/>
              <a:t>If users weren’t familiar with DeviantArt we had them explore it first</a:t>
            </a:r>
          </a:p>
          <a:p>
            <a:r>
              <a:rPr lang="en-CA" dirty="0"/>
              <a:t>Then fill out a questionnaire</a:t>
            </a:r>
          </a:p>
          <a:p>
            <a:r>
              <a:rPr lang="en-CA" dirty="0"/>
              <a:t>Why this approach?</a:t>
            </a:r>
          </a:p>
          <a:p>
            <a:pPr lvl="1"/>
            <a:r>
              <a:rPr lang="en-CA" dirty="0"/>
              <a:t>Due to the nature of our project, there were no specific user groups</a:t>
            </a:r>
          </a:p>
          <a:p>
            <a:pPr lvl="1"/>
            <a:r>
              <a:rPr lang="en-CA" dirty="0"/>
              <a:t>Questionnaire allowed us to sample a larger pool of users</a:t>
            </a:r>
          </a:p>
          <a:p>
            <a:pPr lvl="2"/>
            <a:r>
              <a:rPr lang="en-CA" dirty="0"/>
              <a:t>12 users were used to evaluate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1836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28D7F-BFE5-4799-9272-3817399F4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 of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59782-DCAD-44FD-811A-2A9AEEDE6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Positive responses towards the queue, 66.7% reported they would like to use the queue</a:t>
            </a:r>
          </a:p>
          <a:p>
            <a:r>
              <a:rPr lang="en-CA" dirty="0"/>
              <a:t>Majority of users responded positively to the screen overlay being preferred over going to a separate page to view the art</a:t>
            </a:r>
          </a:p>
          <a:p>
            <a:r>
              <a:rPr lang="en-CA" dirty="0"/>
              <a:t>58.3% reported they would prefer to view multiple pieces of art in the queue, 41.7% preferred a single piece</a:t>
            </a:r>
          </a:p>
          <a:p>
            <a:r>
              <a:rPr lang="en-CA" dirty="0"/>
              <a:t>Overall, whole design was rated positively</a:t>
            </a:r>
          </a:p>
        </p:txBody>
      </p:sp>
    </p:spTree>
    <p:extLst>
      <p:ext uri="{BB962C8B-B14F-4D97-AF65-F5344CB8AC3E}">
        <p14:creationId xmlns:p14="http://schemas.microsoft.com/office/powerpoint/2010/main" val="2144511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1C543-DD56-4146-9C54-7C8FD057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Final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4C4DE-AD22-403A-A335-B6A370961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Allow users to collapse the queue</a:t>
            </a:r>
          </a:p>
          <a:p>
            <a:r>
              <a:rPr lang="en-CA" dirty="0"/>
              <a:t>Allow users to remove items from the queue while they are viewing the queue</a:t>
            </a:r>
          </a:p>
          <a:p>
            <a:r>
              <a:rPr lang="en-CA" dirty="0"/>
              <a:t>Refine the size of the thumbnails</a:t>
            </a:r>
          </a:p>
          <a:p>
            <a:r>
              <a:rPr lang="en-CA" dirty="0"/>
              <a:t>Adding a queue history function so users can keep track of what they have viewed </a:t>
            </a:r>
          </a:p>
          <a:p>
            <a:r>
              <a:rPr lang="en-CA" dirty="0"/>
              <a:t>Implement some of DeviantArt’s native features</a:t>
            </a:r>
          </a:p>
          <a:p>
            <a:pPr lvl="1"/>
            <a:r>
              <a:rPr lang="en-CA" dirty="0"/>
              <a:t>We did not do this for the project because we felt it would take away from our main focus of making the browsing better</a:t>
            </a:r>
          </a:p>
        </p:txBody>
      </p:sp>
    </p:spTree>
    <p:extLst>
      <p:ext uri="{BB962C8B-B14F-4D97-AF65-F5344CB8AC3E}">
        <p14:creationId xmlns:p14="http://schemas.microsoft.com/office/powerpoint/2010/main" val="208163589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125</TotalTime>
  <Words>513</Words>
  <Application>Microsoft Office PowerPoint</Application>
  <PresentationFormat>Widescreen</PresentationFormat>
  <Paragraphs>77</Paragraphs>
  <Slides>10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Wisp</vt:lpstr>
      <vt:lpstr>CMPT 481 Presentation</vt:lpstr>
      <vt:lpstr>Project Overview</vt:lpstr>
      <vt:lpstr>Project Overview</vt:lpstr>
      <vt:lpstr>Design Approach</vt:lpstr>
      <vt:lpstr>Objectives of Medium-Fidelity prototyping</vt:lpstr>
      <vt:lpstr>PowerPoint Presentation</vt:lpstr>
      <vt:lpstr>Rationale and Approach of Evaluation</vt:lpstr>
      <vt:lpstr>Results of Evaluation</vt:lpstr>
      <vt:lpstr>Final Recommendations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CMPT 481 Presentation</dc:title>
  <dc:creator>Halle</dc:creator>
  <cp:lastModifiedBy>Halle</cp:lastModifiedBy>
  <cp:revision>11</cp:revision>
  <dcterms:created xsi:type="dcterms:W3CDTF">2017-12-04T17:30:57Z</dcterms:created>
  <dcterms:modified xsi:type="dcterms:W3CDTF">2017-12-04T22:59:05Z</dcterms:modified>
</cp:coreProperties>
</file>

<file path=docProps/thumbnail.jpeg>
</file>